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46"/>
  </p:notesMasterIdLst>
  <p:handoutMasterIdLst>
    <p:handoutMasterId r:id="rId47"/>
  </p:handoutMasterIdLst>
  <p:sldIdLst>
    <p:sldId id="264" r:id="rId5"/>
    <p:sldId id="276" r:id="rId6"/>
    <p:sldId id="277" r:id="rId7"/>
    <p:sldId id="278" r:id="rId8"/>
    <p:sldId id="279" r:id="rId9"/>
    <p:sldId id="266" r:id="rId10"/>
    <p:sldId id="268" r:id="rId11"/>
    <p:sldId id="269" r:id="rId12"/>
    <p:sldId id="270" r:id="rId13"/>
    <p:sldId id="280" r:id="rId14"/>
    <p:sldId id="274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</p:sldIdLst>
  <p:sldSz cx="12188825" cy="6858000"/>
  <p:notesSz cx="6858000" cy="9144000"/>
  <p:defaultTextStyle>
    <a:defPPr rtl="0">
      <a:defRPr lang="tr-T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71" d="100"/>
          <a:sy n="71" d="100"/>
        </p:scale>
        <p:origin x="618" y="6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06766E61-8483-4E85-A7AA-B03676934E74}" type="datetime1">
              <a:rPr lang="tr-TR" smtClean="0">
                <a:solidFill>
                  <a:schemeClr val="tx2"/>
                </a:solidFill>
              </a:rPr>
              <a:pPr algn="r" rtl="0"/>
              <a:t>15.2.2020</a:t>
            </a:fld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tr-TR" dirty="0">
              <a:solidFill>
                <a:schemeClr val="tx2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tr-TR" smtClean="0">
                <a:solidFill>
                  <a:schemeClr val="tx2"/>
                </a:solidFill>
              </a:rPr>
              <a:pPr algn="r" rtl="0"/>
              <a:t>‹#›</a:t>
            </a:fld>
            <a:endParaRPr lang="tr-T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D4890AD5-4316-40C1-84C6-5DB9875CE083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 dirty="0" smtClean="0"/>
              <a:t>Asıl metin stillerini düzenlemek için tıklayın</a:t>
            </a:r>
          </a:p>
          <a:p>
            <a:pPr lvl="1" rtl="0"/>
            <a:r>
              <a:rPr lang="tr-TR" noProof="0" dirty="0" smtClean="0"/>
              <a:t>İkinci düzey</a:t>
            </a:r>
          </a:p>
          <a:p>
            <a:pPr lvl="2" rtl="0"/>
            <a:r>
              <a:rPr lang="tr-TR" noProof="0" dirty="0" smtClean="0"/>
              <a:t>Üçüncü düzey</a:t>
            </a:r>
          </a:p>
          <a:p>
            <a:pPr lvl="3" rtl="0"/>
            <a:r>
              <a:rPr lang="tr-TR" noProof="0" dirty="0" smtClean="0"/>
              <a:t>Dördüncü düzey</a:t>
            </a:r>
          </a:p>
          <a:p>
            <a:pPr lvl="4" rtl="0"/>
            <a:r>
              <a:rPr lang="tr-TR" noProof="0" dirty="0" smtClean="0"/>
              <a:t>Beşinci düzey</a:t>
            </a:r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noProof="0" smtClean="0"/>
              <a:t>Asıl alt başlık stilini düzenlemek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393C2F-276E-45A2-A26D-280D43F4DEC0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EE73423-0FCB-43D8-A89E-348919C940EF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CD94FF-AF33-4AFA-A6D6-D15D6E4AF075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60B1F9-9B61-4E5E-BE20-BD0526E05453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21372" y="1608835"/>
            <a:ext cx="4973041" cy="753363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117309" y="2590800"/>
            <a:ext cx="4977104" cy="3581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753362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97559" y="2590800"/>
            <a:ext cx="4977104" cy="3581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74B9DD9-F15D-4B9F-93EF-364AA77EACFA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802B63-CB18-4428-940D-76000F7D0D7F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3D9A3A-F2D1-49D2-9940-81A32FD4BC1B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tr-TR" noProof="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7729AD-F7C7-473C-BE4B-248522DE8F48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tr-TR" noProof="0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FCCC71-70BB-43D3-97CB-6EEE61369627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tr-TR" noProof="0" dirty="0"/>
          </a:p>
        </p:txBody>
      </p: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tr-TR" noProof="0" dirty="0" smtClean="0"/>
              <a:t>Asıl metin stillerini düzenlemek için tıklayın</a:t>
            </a:r>
          </a:p>
          <a:p>
            <a:pPr lvl="1" rtl="0"/>
            <a:r>
              <a:rPr lang="tr-TR" noProof="0" dirty="0" smtClean="0"/>
              <a:t>İkinci düzey</a:t>
            </a:r>
          </a:p>
          <a:p>
            <a:pPr lvl="2" rtl="0"/>
            <a:r>
              <a:rPr lang="tr-TR" noProof="0" dirty="0" smtClean="0"/>
              <a:t>Üçüncü düzey</a:t>
            </a:r>
          </a:p>
          <a:p>
            <a:pPr lvl="3" rtl="0"/>
            <a:r>
              <a:rPr lang="tr-TR" noProof="0" dirty="0" smtClean="0"/>
              <a:t>Dördüncü düzey</a:t>
            </a:r>
          </a:p>
          <a:p>
            <a:pPr lvl="4" rtl="0"/>
            <a:r>
              <a:rPr lang="tr-TR" noProof="0" dirty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E217E46-B403-4530-8B5B-57B5C1217BD3}" type="datetime1">
              <a:rPr lang="tr-TR" smtClean="0"/>
              <a:pPr/>
              <a:t>15.2.2020</a:t>
            </a:fld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672383" y="2852936"/>
            <a:ext cx="7008574" cy="194449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/>
          <a:lstStyle/>
          <a:p>
            <a:pPr algn="ctr" rtl="0"/>
            <a:r>
              <a:rPr lang="tr-TR" b="1" dirty="0" smtClean="0"/>
              <a:t>NADİR BAYAR ANISINA</a:t>
            </a:r>
            <a:endParaRPr lang="en-US" b="1" dirty="0"/>
          </a:p>
        </p:txBody>
      </p:sp>
      <p:pic>
        <p:nvPicPr>
          <p:cNvPr id="6" name="Hüzünlü Fon Müziği - AĞIT (Seni Bile Ağlataca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674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548680"/>
            <a:ext cx="7351322" cy="590465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182644" y="1844824"/>
            <a:ext cx="36004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Ankara </a:t>
            </a:r>
            <a:r>
              <a:rPr lang="tr-TR" b="1" dirty="0" err="1"/>
              <a:t>Hasanoğlan</a:t>
            </a:r>
            <a:r>
              <a:rPr lang="tr-TR" b="1" dirty="0"/>
              <a:t> Öğretmen Okulu yılları </a:t>
            </a:r>
            <a:r>
              <a:rPr lang="tr-TR" b="1" dirty="0" smtClean="0"/>
              <a:t>Nadir Bayar ve </a:t>
            </a:r>
            <a:r>
              <a:rPr lang="tr-TR" b="1" dirty="0"/>
              <a:t>arkadaşları</a:t>
            </a:r>
          </a:p>
        </p:txBody>
      </p:sp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260648"/>
            <a:ext cx="799288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332656"/>
            <a:ext cx="5400600" cy="626469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246540" y="2132856"/>
            <a:ext cx="396044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b="1" dirty="0"/>
              <a:t>10 Şubat 1990 Patnos'ta halıcılık kursu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9809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548680"/>
            <a:ext cx="7056784" cy="590465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606580" y="2420888"/>
            <a:ext cx="3888432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16 Mart 1971 Salı günü Öğretmen Okullarının kuruluşunun 123. yıldönümünün Atatürk Öğretmen Okulundaki şenliklerini yöneten Hüseyin Bilge (</a:t>
            </a:r>
            <a:r>
              <a:rPr lang="tr-TR" b="1" dirty="0" err="1"/>
              <a:t>Edb</a:t>
            </a:r>
            <a:r>
              <a:rPr lang="tr-TR" b="1" dirty="0"/>
              <a:t>. </a:t>
            </a:r>
            <a:r>
              <a:rPr lang="tr-TR" b="1" dirty="0" err="1"/>
              <a:t>Öğ</a:t>
            </a:r>
            <a:r>
              <a:rPr lang="tr-TR" b="1" dirty="0"/>
              <a:t>. )</a:t>
            </a:r>
          </a:p>
        </p:txBody>
      </p:sp>
    </p:spTree>
    <p:extLst>
      <p:ext uri="{BB962C8B-B14F-4D97-AF65-F5344CB8AC3E}">
        <p14:creationId xmlns:p14="http://schemas.microsoft.com/office/powerpoint/2010/main" val="328454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404664"/>
            <a:ext cx="5544616" cy="612068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670476" y="1844824"/>
            <a:ext cx="396044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12 Şubat 1991 Hürriyet Gazetesi Patnos'ta daktilo kursuna </a:t>
            </a:r>
            <a:r>
              <a:rPr lang="tr-TR" b="1" dirty="0" smtClean="0"/>
              <a:t>rağbet.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44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476672"/>
            <a:ext cx="5040560" cy="583264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742484" y="1844824"/>
            <a:ext cx="37444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Nadir Bayar’ın ilk </a:t>
            </a:r>
            <a:r>
              <a:rPr lang="tr-TR" b="1" dirty="0"/>
              <a:t>öğretmenlik </a:t>
            </a:r>
            <a:r>
              <a:rPr lang="tr-TR" b="1" dirty="0" smtClean="0"/>
              <a:t>yılları.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5194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60648"/>
            <a:ext cx="4680520" cy="626469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526460" y="1556792"/>
            <a:ext cx="3312368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 </a:t>
            </a:r>
            <a:r>
              <a:rPr lang="tr-TR" b="1" dirty="0"/>
              <a:t>İlk öğretmenlik yılları, </a:t>
            </a:r>
            <a:r>
              <a:rPr lang="tr-TR" b="1" dirty="0" smtClean="0"/>
              <a:t>Nadir BAYAR </a:t>
            </a:r>
            <a:r>
              <a:rPr lang="tr-TR" b="1" dirty="0"/>
              <a:t>öğretmenler odasında çayını </a:t>
            </a:r>
            <a:r>
              <a:rPr lang="tr-TR" b="1" dirty="0" smtClean="0"/>
              <a:t>yudumlarken.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06390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404664"/>
            <a:ext cx="806489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0"/>
            <a:ext cx="763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476672"/>
            <a:ext cx="5616624" cy="6048672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894612" y="1988840"/>
            <a:ext cx="295232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Nadir Bayar ve öğrencileri.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86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476672"/>
            <a:ext cx="6336704" cy="5904656"/>
          </a:xfrm>
        </p:spPr>
      </p:pic>
      <p:sp>
        <p:nvSpPr>
          <p:cNvPr id="4" name="Metin kutusu 3"/>
          <p:cNvSpPr txBox="1"/>
          <p:nvPr/>
        </p:nvSpPr>
        <p:spPr>
          <a:xfrm>
            <a:off x="7030516" y="1484784"/>
            <a:ext cx="468052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    21 Mart 1967 tarihinde 3/B     sınıfında akşam dersinde İsmet Şeker ile çekilen bir fotoğraf.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332656"/>
            <a:ext cx="964907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260648"/>
            <a:ext cx="734481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332656"/>
            <a:ext cx="943304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404664"/>
            <a:ext cx="7128792" cy="612068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470676" y="1844824"/>
            <a:ext cx="3312368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Nadir BAYAR ve arkadaşları.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2735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60648"/>
            <a:ext cx="4928616" cy="620268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454452" y="2204864"/>
            <a:ext cx="4176464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Patnos'ta Halk Eğitim Müdürlüğü ve Endüstri Meslek Lisesi Müdürlüğü tarafından elektrik kursu </a:t>
            </a:r>
            <a:r>
              <a:rPr lang="tr-TR" b="1" dirty="0" smtClean="0"/>
              <a:t>açıldı.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90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692696"/>
            <a:ext cx="7344816" cy="54006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966620" y="1844824"/>
            <a:ext cx="403244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Nadir </a:t>
            </a:r>
            <a:r>
              <a:rPr lang="tr-TR" b="1" dirty="0" err="1" smtClean="0"/>
              <a:t>BAYAR’ın</a:t>
            </a:r>
            <a:r>
              <a:rPr lang="tr-TR" b="1" dirty="0" smtClean="0"/>
              <a:t> ilk </a:t>
            </a:r>
            <a:r>
              <a:rPr lang="tr-TR" b="1" dirty="0"/>
              <a:t>öğretmenlik yılları. Urfa </a:t>
            </a:r>
            <a:r>
              <a:rPr lang="tr-TR" b="1" dirty="0" err="1"/>
              <a:t>Cüdeyde</a:t>
            </a:r>
            <a:r>
              <a:rPr lang="tr-TR" b="1" dirty="0"/>
              <a:t> Köyü halkı ile çekilmiş bir </a:t>
            </a:r>
            <a:r>
              <a:rPr lang="tr-TR" b="1" dirty="0" smtClean="0"/>
              <a:t>fotoğraf.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4979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260648"/>
            <a:ext cx="806489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620688"/>
            <a:ext cx="6840760" cy="561662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678588" y="1412776"/>
            <a:ext cx="381642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23 </a:t>
            </a:r>
            <a:r>
              <a:rPr lang="tr-TR" b="1" dirty="0"/>
              <a:t>Nisan 1977  Ulusal Egemenlik ve Çocuk Bayramı Babam halka </a:t>
            </a:r>
            <a:r>
              <a:rPr lang="tr-TR" b="1" dirty="0" smtClean="0"/>
              <a:t>seslenirken.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05885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404664"/>
            <a:ext cx="1108923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764704"/>
            <a:ext cx="6192688" cy="561662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678588" y="1556792"/>
            <a:ext cx="3312368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1980 Halk Dansları Ekibi-  </a:t>
            </a:r>
            <a:r>
              <a:rPr lang="tr-TR" b="1" dirty="0" smtClean="0"/>
              <a:t>Sağdan sola doğru Nadir BAYAR </a:t>
            </a:r>
            <a:r>
              <a:rPr lang="tr-TR" b="1" dirty="0"/>
              <a:t>ve </a:t>
            </a:r>
            <a:r>
              <a:rPr lang="tr-TR" b="1" dirty="0" smtClean="0"/>
              <a:t>arkadaşları.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5124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404664"/>
            <a:ext cx="5298917" cy="5839544"/>
          </a:xfrm>
        </p:spPr>
      </p:pic>
      <p:sp>
        <p:nvSpPr>
          <p:cNvPr id="6" name="Metin kutusu 5"/>
          <p:cNvSpPr txBox="1"/>
          <p:nvPr/>
        </p:nvSpPr>
        <p:spPr>
          <a:xfrm>
            <a:off x="7102524" y="1988840"/>
            <a:ext cx="388843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5 </a:t>
            </a:r>
            <a:r>
              <a:rPr lang="tr-TR" b="1" dirty="0" smtClean="0"/>
              <a:t>Nisan </a:t>
            </a:r>
            <a:r>
              <a:rPr lang="tr-TR" b="1" dirty="0"/>
              <a:t>1988 Tercüman Gazetesi Patnos </a:t>
            </a:r>
            <a:r>
              <a:rPr lang="tr-TR" b="1" dirty="0" smtClean="0"/>
              <a:t>Endüstri </a:t>
            </a:r>
            <a:r>
              <a:rPr lang="tr-TR" b="1" dirty="0"/>
              <a:t>Meslek </a:t>
            </a:r>
            <a:r>
              <a:rPr lang="tr-TR" b="1" dirty="0" smtClean="0"/>
              <a:t>Lisesi’nde </a:t>
            </a:r>
            <a:r>
              <a:rPr lang="tr-TR" b="1" dirty="0"/>
              <a:t>üç branşta kurs </a:t>
            </a:r>
            <a:r>
              <a:rPr lang="tr-TR" b="1" dirty="0" smtClean="0"/>
              <a:t>açıldı.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474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476672"/>
            <a:ext cx="1058517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476672"/>
            <a:ext cx="6696744" cy="583264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182644" y="2204864"/>
            <a:ext cx="309634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1984 </a:t>
            </a:r>
            <a:r>
              <a:rPr lang="tr-TR" b="1" dirty="0" err="1"/>
              <a:t>Gresor</a:t>
            </a:r>
            <a:r>
              <a:rPr lang="tr-TR" b="1" dirty="0"/>
              <a:t> tepesi Yahya </a:t>
            </a:r>
            <a:r>
              <a:rPr lang="tr-TR" b="1" dirty="0" smtClean="0"/>
              <a:t>Karabaş ve Nadir Bayar </a:t>
            </a:r>
            <a:r>
              <a:rPr lang="tr-TR" b="1" dirty="0"/>
              <a:t>kayak </a:t>
            </a:r>
            <a:r>
              <a:rPr lang="tr-TR" b="1" dirty="0" smtClean="0"/>
              <a:t>yaparken.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7324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404664"/>
            <a:ext cx="1015312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332656"/>
            <a:ext cx="7852712" cy="612068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830716" y="2204864"/>
            <a:ext cx="2808312" cy="15841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19 Mayıs 1986 Üçüncü Yöresel Halk Oyunları Yarışması </a:t>
            </a:r>
            <a:r>
              <a:rPr lang="tr-TR" b="1" dirty="0" smtClean="0"/>
              <a:t>Patnos.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5837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476672"/>
            <a:ext cx="993710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692696"/>
            <a:ext cx="7343704" cy="554461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470676" y="2132856"/>
            <a:ext cx="338437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Ankara Gazi İlköğretim Okulunda </a:t>
            </a:r>
            <a:r>
              <a:rPr lang="tr-TR" b="1" dirty="0" smtClean="0"/>
              <a:t>Nadir BAYAR </a:t>
            </a:r>
            <a:r>
              <a:rPr lang="tr-TR" b="1" dirty="0"/>
              <a:t>bir öğrencisine karnesini verirken</a:t>
            </a:r>
          </a:p>
        </p:txBody>
      </p:sp>
    </p:spTree>
    <p:extLst>
      <p:ext uri="{BB962C8B-B14F-4D97-AF65-F5344CB8AC3E}">
        <p14:creationId xmlns:p14="http://schemas.microsoft.com/office/powerpoint/2010/main" val="11922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8038628" y="2348880"/>
            <a:ext cx="396044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Nadir Bayar’ın Halk </a:t>
            </a:r>
            <a:r>
              <a:rPr lang="tr-TR" b="1" dirty="0"/>
              <a:t>Eğitim Müdürlüğü </a:t>
            </a:r>
            <a:r>
              <a:rPr lang="tr-TR" b="1" dirty="0" smtClean="0"/>
              <a:t>yılları</a:t>
            </a:r>
            <a:endParaRPr lang="tr-TR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260648"/>
            <a:ext cx="5544616" cy="62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620688"/>
            <a:ext cx="5271452" cy="5832648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7606580" y="1988840"/>
            <a:ext cx="295232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Nadir Bayar ve kızı Hilal Bayar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5517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476672"/>
            <a:ext cx="892899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0"/>
            <a:ext cx="4982103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 rot="10800000" flipH="1" flipV="1">
            <a:off x="6639182" y="1545758"/>
            <a:ext cx="2767597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1995 </a:t>
            </a:r>
            <a:r>
              <a:rPr lang="tr-TR" b="1" dirty="0" smtClean="0"/>
              <a:t>Nadir Bayar’ın Milli </a:t>
            </a:r>
            <a:r>
              <a:rPr lang="tr-TR" b="1" dirty="0"/>
              <a:t>Eğitim Müdürlüğü yılları ve son zamanları</a:t>
            </a:r>
          </a:p>
        </p:txBody>
      </p:sp>
    </p:spTree>
    <p:extLst>
      <p:ext uri="{BB962C8B-B14F-4D97-AF65-F5344CB8AC3E}">
        <p14:creationId xmlns:p14="http://schemas.microsoft.com/office/powerpoint/2010/main" val="19305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476672"/>
            <a:ext cx="5328592" cy="6048672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7030516" y="1484784"/>
            <a:ext cx="388843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/>
              <a:t>19 Mayıs 1971 Çarşamba günü Ankara 19 Mayıs Stadyumu. Milli oyun kıyafetleri ile TRT Radyosunda seslendirdiği bir türkü sonrası Gülden Akbulut'la çekilen fotoğraf</a:t>
            </a:r>
          </a:p>
        </p:txBody>
      </p:sp>
    </p:spTree>
    <p:extLst>
      <p:ext uri="{BB962C8B-B14F-4D97-AF65-F5344CB8AC3E}">
        <p14:creationId xmlns:p14="http://schemas.microsoft.com/office/powerpoint/2010/main" val="68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260648"/>
            <a:ext cx="684076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404664"/>
            <a:ext cx="705678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548680"/>
            <a:ext cx="5544616" cy="5904656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7030516" y="1340768"/>
            <a:ext cx="43924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1988 Haziran Tercüman Gazetesi Patnos'ta beceri kursları amacına </a:t>
            </a:r>
            <a:r>
              <a:rPr lang="tr-TR" b="1" dirty="0" smtClean="0"/>
              <a:t>ulaştı.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34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332656"/>
            <a:ext cx="8064896" cy="60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88640"/>
            <a:ext cx="6120680" cy="6408712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7030516" y="1844824"/>
            <a:ext cx="331236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28 Ocak 1989 Hürriyet Gazetesi Patnos'ta daktilo </a:t>
            </a:r>
            <a:r>
              <a:rPr lang="tr-TR" b="1" dirty="0" smtClean="0"/>
              <a:t>kursu.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476672"/>
            <a:ext cx="6168026" cy="580526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7246540" y="2479204"/>
            <a:ext cx="345638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Öğretmen okulundan arkadaşlarıyla </a:t>
            </a:r>
            <a:r>
              <a:rPr lang="tr-TR" b="1" dirty="0" smtClean="0"/>
              <a:t>Nadir Bayar.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404664"/>
            <a:ext cx="4643378" cy="609329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598468" y="1556792"/>
            <a:ext cx="36004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/>
              <a:t> 28 Ocak 1989 Tercüman Gazetesi </a:t>
            </a:r>
            <a:r>
              <a:rPr lang="tr-TR" b="1" dirty="0" err="1"/>
              <a:t>Patnos'lu</a:t>
            </a:r>
            <a:r>
              <a:rPr lang="tr-TR" b="1" dirty="0"/>
              <a:t> gençler kahvehane köşelerinden kurtuluyor</a:t>
            </a:r>
          </a:p>
        </p:txBody>
      </p:sp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Kitaplar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9_TF02787940_TF02787940.potx" id="{28172E8D-EAD7-4AC2-8B44-6816FF20E00E}" vid="{89738596-E4E7-4B62-90A4-7590996B647A}"/>
    </a:ext>
  </a:extLst>
</a:theme>
</file>

<file path=ppt/theme/theme2.xml><?xml version="1.0" encoding="utf-8"?>
<a:theme xmlns:a="http://schemas.openxmlformats.org/drawingml/2006/main" name="Office Teması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Mavi kitap yığını sunusu (geniş ekran)(2)</Template>
  <TotalTime>0</TotalTime>
  <Words>276</Words>
  <Application>Microsoft Office PowerPoint</Application>
  <PresentationFormat>Özel</PresentationFormat>
  <Paragraphs>26</Paragraphs>
  <Slides>41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4" baseType="lpstr">
      <vt:lpstr>Arial</vt:lpstr>
      <vt:lpstr>Century Gothic</vt:lpstr>
      <vt:lpstr>Kitaplar 16 x 9</vt:lpstr>
      <vt:lpstr>NADİR BAYAR ANISINA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2020-02-15T12:31:21Z</dcterms:created>
  <dcterms:modified xsi:type="dcterms:W3CDTF">2020-02-19T20:08:17Z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